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1" r:id="rId5"/>
    <p:sldId id="271" r:id="rId6"/>
    <p:sldId id="272" r:id="rId7"/>
    <p:sldId id="257" r:id="rId8"/>
    <p:sldId id="264" r:id="rId9"/>
    <p:sldId id="273" r:id="rId10"/>
    <p:sldId id="274" r:id="rId11"/>
    <p:sldId id="278" r:id="rId12"/>
    <p:sldId id="266" r:id="rId13"/>
    <p:sldId id="270" r:id="rId14"/>
    <p:sldId id="275" r:id="rId15"/>
    <p:sldId id="276" r:id="rId16"/>
    <p:sldId id="279" r:id="rId17"/>
    <p:sldId id="277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31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A29113-7A70-4E0E-B036-871C49B835F1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406C01-7E83-4650-8EF5-394419DCB348}">
      <dgm:prSet phldrT="[Text]"/>
      <dgm:spPr/>
      <dgm:t>
        <a:bodyPr/>
        <a:lstStyle/>
        <a:p>
          <a:pPr algn="ctr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Ler o Cartão RFID</a:t>
          </a:r>
        </a:p>
      </dgm:t>
    </dgm:pt>
    <dgm:pt modelId="{2586B3BB-DA8B-42DF-AC9A-77CE21607FD0}" type="parTrans" cxnId="{4D956F8D-5727-488A-93AF-F33602655A44}">
      <dgm:prSet/>
      <dgm:spPr/>
      <dgm:t>
        <a:bodyPr/>
        <a:lstStyle/>
        <a:p>
          <a:endParaRPr lang="en-US"/>
        </a:p>
      </dgm:t>
    </dgm:pt>
    <dgm:pt modelId="{7C5B61F0-A4F6-4FCA-B552-36151F31051E}" type="sibTrans" cxnId="{4D956F8D-5727-488A-93AF-F33602655A44}">
      <dgm:prSet/>
      <dgm:spPr/>
      <dgm:t>
        <a:bodyPr/>
        <a:lstStyle/>
        <a:p>
          <a:endParaRPr lang="en-US"/>
        </a:p>
      </dgm:t>
    </dgm:pt>
    <dgm:pt modelId="{E4E9F0D0-FF23-4B59-9B97-973BCBE5DC65}">
      <dgm:prSet phldrT="[Text]"/>
      <dgm:spPr/>
      <dgm:t>
        <a:bodyPr/>
        <a:lstStyle/>
        <a:p>
          <a:pPr algn="l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Enviar os dados lidos para a App.</a:t>
          </a:r>
        </a:p>
      </dgm:t>
    </dgm:pt>
    <dgm:pt modelId="{E9237435-F938-45D4-8BF4-6D5D4DFF850F}" type="parTrans" cxnId="{37A3A996-9723-4BDB-8959-9D9B7799BD9A}">
      <dgm:prSet/>
      <dgm:spPr/>
      <dgm:t>
        <a:bodyPr/>
        <a:lstStyle/>
        <a:p>
          <a:endParaRPr lang="en-US"/>
        </a:p>
      </dgm:t>
    </dgm:pt>
    <dgm:pt modelId="{D32B195A-7CAD-474B-B79C-BE4BB171E742}" type="sibTrans" cxnId="{37A3A996-9723-4BDB-8959-9D9B7799BD9A}">
      <dgm:prSet/>
      <dgm:spPr/>
      <dgm:t>
        <a:bodyPr/>
        <a:lstStyle/>
        <a:p>
          <a:endParaRPr lang="en-US"/>
        </a:p>
      </dgm:t>
    </dgm:pt>
    <dgm:pt modelId="{5D952622-A79E-41E4-BBC2-6212DEFFA91C}">
      <dgm:prSet phldrT="[Text]"/>
      <dgm:spPr/>
      <dgm:t>
        <a:bodyPr/>
        <a:lstStyle/>
        <a:p>
          <a:pPr algn="ctr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Marcar as Senhas</a:t>
          </a:r>
        </a:p>
      </dgm:t>
    </dgm:pt>
    <dgm:pt modelId="{10627A68-BE4B-4A4A-9EC9-4CFEF1E4DF39}" type="parTrans" cxnId="{A22BDB9A-90BB-4DA2-8850-00D4F1D3B898}">
      <dgm:prSet/>
      <dgm:spPr/>
      <dgm:t>
        <a:bodyPr/>
        <a:lstStyle/>
        <a:p>
          <a:endParaRPr lang="en-US"/>
        </a:p>
      </dgm:t>
    </dgm:pt>
    <dgm:pt modelId="{092BAEF3-D9F2-476B-9A0B-6F14CC814529}" type="sibTrans" cxnId="{A22BDB9A-90BB-4DA2-8850-00D4F1D3B898}">
      <dgm:prSet/>
      <dgm:spPr/>
      <dgm:t>
        <a:bodyPr/>
        <a:lstStyle/>
        <a:p>
          <a:endParaRPr lang="en-US"/>
        </a:p>
      </dgm:t>
    </dgm:pt>
    <dgm:pt modelId="{5248D9DA-6444-46F6-8D28-C8BB2253AAD1}">
      <dgm:prSet phldrT="[Text]"/>
      <dgm:spPr/>
      <dgm:t>
        <a:bodyPr/>
        <a:lstStyle/>
        <a:p>
          <a:pPr algn="l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Com os dados recebidos e enviar para SQL.</a:t>
          </a:r>
        </a:p>
      </dgm:t>
    </dgm:pt>
    <dgm:pt modelId="{A8533F77-F094-4EDB-BCC7-35E0D6A46B71}" type="parTrans" cxnId="{35AF286C-A401-4C08-B8A3-F38B03322BD8}">
      <dgm:prSet/>
      <dgm:spPr/>
      <dgm:t>
        <a:bodyPr/>
        <a:lstStyle/>
        <a:p>
          <a:endParaRPr lang="en-US"/>
        </a:p>
      </dgm:t>
    </dgm:pt>
    <dgm:pt modelId="{011B552E-515A-4C41-B810-0D2552861422}" type="sibTrans" cxnId="{35AF286C-A401-4C08-B8A3-F38B03322BD8}">
      <dgm:prSet/>
      <dgm:spPr/>
      <dgm:t>
        <a:bodyPr/>
        <a:lstStyle/>
        <a:p>
          <a:endParaRPr lang="en-US"/>
        </a:p>
      </dgm:t>
    </dgm:pt>
    <dgm:pt modelId="{50706FFE-8A00-485D-9FF7-8D310692C602}">
      <dgm:prSet phldrT="[Text]"/>
      <dgm:spPr/>
      <dgm:t>
        <a:bodyPr/>
        <a:lstStyle/>
        <a:p>
          <a:pPr algn="ctr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Guardar</a:t>
          </a:r>
          <a:r>
            <a:rPr lang="pt-PT" sz="1800" b="0" i="0" baseline="0" noProof="0" dirty="0">
              <a:latin typeface="Arial"/>
              <a:ea typeface="+mn-ea"/>
              <a:cs typeface="+mn-cs"/>
            </a:rPr>
            <a:t> a Info na Tabela</a:t>
          </a:r>
          <a:endParaRPr lang="pt-PT" sz="1800" b="0" i="0" noProof="0" dirty="0">
            <a:latin typeface="Arial"/>
            <a:ea typeface="+mn-ea"/>
            <a:cs typeface="+mn-cs"/>
          </a:endParaRPr>
        </a:p>
      </dgm:t>
    </dgm:pt>
    <dgm:pt modelId="{EF44BD91-19A4-424B-BA32-4A5492B6E40B}" type="parTrans" cxnId="{7599CECE-5293-4C57-A979-D096C99254C7}">
      <dgm:prSet/>
      <dgm:spPr/>
      <dgm:t>
        <a:bodyPr/>
        <a:lstStyle/>
        <a:p>
          <a:endParaRPr lang="en-US"/>
        </a:p>
      </dgm:t>
    </dgm:pt>
    <dgm:pt modelId="{CD03DFF4-D962-46D6-AFFA-2A87FD08403E}" type="sibTrans" cxnId="{7599CECE-5293-4C57-A979-D096C99254C7}">
      <dgm:prSet/>
      <dgm:spPr/>
      <dgm:t>
        <a:bodyPr/>
        <a:lstStyle/>
        <a:p>
          <a:endParaRPr lang="en-US"/>
        </a:p>
      </dgm:t>
    </dgm:pt>
    <dgm:pt modelId="{3A9B5D84-CB00-4BC9-ADB2-5CF832F36763}">
      <dgm:prSet phldrT="[Text]"/>
      <dgm:spPr/>
      <dgm:t>
        <a:bodyPr/>
        <a:lstStyle/>
        <a:p>
          <a:pPr algn="l" defTabSz="914400">
            <a:buNone/>
          </a:pPr>
          <a:r>
            <a:rPr lang="pt-PT" sz="1800" b="0" i="0" noProof="0" dirty="0">
              <a:latin typeface="Arial"/>
              <a:ea typeface="+mn-ea"/>
              <a:cs typeface="+mn-cs"/>
            </a:rPr>
            <a:t>Para pordermos ter sempre disponivel.</a:t>
          </a:r>
        </a:p>
      </dgm:t>
    </dgm:pt>
    <dgm:pt modelId="{BD57EC4A-052D-4824-8820-064BAC997A9B}" type="parTrans" cxnId="{11A0AF47-4BCA-470E-92BF-7B388FFB0DE8}">
      <dgm:prSet/>
      <dgm:spPr/>
      <dgm:t>
        <a:bodyPr/>
        <a:lstStyle/>
        <a:p>
          <a:endParaRPr lang="en-US"/>
        </a:p>
      </dgm:t>
    </dgm:pt>
    <dgm:pt modelId="{98E878CF-4A49-4E76-BD23-AE7C5290BAFD}" type="sibTrans" cxnId="{11A0AF47-4BCA-470E-92BF-7B388FFB0DE8}">
      <dgm:prSet/>
      <dgm:spPr/>
      <dgm:t>
        <a:bodyPr/>
        <a:lstStyle/>
        <a:p>
          <a:endParaRPr lang="en-US"/>
        </a:p>
      </dgm:t>
    </dgm:pt>
    <dgm:pt modelId="{8734DFB3-ADD8-4FD2-87D8-1981AA0ADD0B}" type="pres">
      <dgm:prSet presAssocID="{FBA29113-7A70-4E0E-B036-871C49B835F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5C04AEFB-7132-4B28-A7D3-862245070A8D}" type="pres">
      <dgm:prSet presAssocID="{A6406C01-7E83-4650-8EF5-394419DCB348}" presName="compNode" presStyleCnt="0"/>
      <dgm:spPr/>
    </dgm:pt>
    <dgm:pt modelId="{358F74AC-FC7D-465B-BD12-B6CCC00F3D29}" type="pres">
      <dgm:prSet presAssocID="{A6406C01-7E83-4650-8EF5-394419DCB348}" presName="noGeometry" presStyleCnt="0"/>
      <dgm:spPr/>
    </dgm:pt>
    <dgm:pt modelId="{610B5FFC-C0C9-444C-9F7A-14D1B54F604D}" type="pres">
      <dgm:prSet presAssocID="{A6406C01-7E83-4650-8EF5-394419DCB348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FB705FC1-639E-4064-8E9A-A79870DE5273}" type="pres">
      <dgm:prSet presAssocID="{A6406C01-7E83-4650-8EF5-394419DCB348}" presName="childTextHidden" presStyleLbl="bgAccFollowNode1" presStyleIdx="0" presStyleCnt="3"/>
      <dgm:spPr/>
      <dgm:t>
        <a:bodyPr/>
        <a:lstStyle/>
        <a:p>
          <a:endParaRPr lang="pt-PT"/>
        </a:p>
      </dgm:t>
    </dgm:pt>
    <dgm:pt modelId="{47DA5750-48DC-4E4F-815D-0B05DBC30DAB}" type="pres">
      <dgm:prSet presAssocID="{A6406C01-7E83-4650-8EF5-394419DCB34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6319C676-A7DE-4777-9BB4-3B6D30ED3F5C}" type="pres">
      <dgm:prSet presAssocID="{A6406C01-7E83-4650-8EF5-394419DCB348}" presName="aSpace" presStyleCnt="0"/>
      <dgm:spPr/>
    </dgm:pt>
    <dgm:pt modelId="{CA708D38-D093-4C16-A955-CF2CAC7F0A99}" type="pres">
      <dgm:prSet presAssocID="{5D952622-A79E-41E4-BBC2-6212DEFFA91C}" presName="compNode" presStyleCnt="0"/>
      <dgm:spPr/>
    </dgm:pt>
    <dgm:pt modelId="{6F3066E9-E96F-489D-8A4B-6D55FBE389F2}" type="pres">
      <dgm:prSet presAssocID="{5D952622-A79E-41E4-BBC2-6212DEFFA91C}" presName="noGeometry" presStyleCnt="0"/>
      <dgm:spPr/>
    </dgm:pt>
    <dgm:pt modelId="{00D2DC2C-7CA2-4A4B-B66D-3DDCAB7DC8E9}" type="pres">
      <dgm:prSet presAssocID="{5D952622-A79E-41E4-BBC2-6212DEFFA91C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072FB640-0A28-40E8-9C0C-86BAF45C6EF0}" type="pres">
      <dgm:prSet presAssocID="{5D952622-A79E-41E4-BBC2-6212DEFFA91C}" presName="childTextHidden" presStyleLbl="bgAccFollowNode1" presStyleIdx="1" presStyleCnt="3"/>
      <dgm:spPr/>
      <dgm:t>
        <a:bodyPr/>
        <a:lstStyle/>
        <a:p>
          <a:endParaRPr lang="pt-PT"/>
        </a:p>
      </dgm:t>
    </dgm:pt>
    <dgm:pt modelId="{EE8733A1-7662-4D0A-B39E-2218596CC81C}" type="pres">
      <dgm:prSet presAssocID="{5D952622-A79E-41E4-BBC2-6212DEFFA91C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E0D7C734-E391-436F-996C-E60442F50A17}" type="pres">
      <dgm:prSet presAssocID="{5D952622-A79E-41E4-BBC2-6212DEFFA91C}" presName="aSpace" presStyleCnt="0"/>
      <dgm:spPr/>
    </dgm:pt>
    <dgm:pt modelId="{E8F3A685-8F9F-4BAC-8C8B-A1DE5AA41F3A}" type="pres">
      <dgm:prSet presAssocID="{50706FFE-8A00-485D-9FF7-8D310692C602}" presName="compNode" presStyleCnt="0"/>
      <dgm:spPr/>
    </dgm:pt>
    <dgm:pt modelId="{84BFA617-6CAF-4DA9-A086-82BCA61093BE}" type="pres">
      <dgm:prSet presAssocID="{50706FFE-8A00-485D-9FF7-8D310692C602}" presName="noGeometry" presStyleCnt="0"/>
      <dgm:spPr/>
    </dgm:pt>
    <dgm:pt modelId="{4BF699B1-BE15-42D1-9784-AA33CF29870E}" type="pres">
      <dgm:prSet presAssocID="{50706FFE-8A00-485D-9FF7-8D310692C602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F0925EF4-86E2-4748-BA70-94AAF55AB064}" type="pres">
      <dgm:prSet presAssocID="{50706FFE-8A00-485D-9FF7-8D310692C602}" presName="childTextHidden" presStyleLbl="bgAccFollowNode1" presStyleIdx="2" presStyleCnt="3"/>
      <dgm:spPr/>
      <dgm:t>
        <a:bodyPr/>
        <a:lstStyle/>
        <a:p>
          <a:endParaRPr lang="pt-PT"/>
        </a:p>
      </dgm:t>
    </dgm:pt>
    <dgm:pt modelId="{78E9A4E4-18A9-4B73-8007-A63A71C71937}" type="pres">
      <dgm:prSet presAssocID="{50706FFE-8A00-485D-9FF7-8D310692C602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35AF286C-A401-4C08-B8A3-F38B03322BD8}" srcId="{5D952622-A79E-41E4-BBC2-6212DEFFA91C}" destId="{5248D9DA-6444-46F6-8D28-C8BB2253AAD1}" srcOrd="0" destOrd="0" parTransId="{A8533F77-F094-4EDB-BCC7-35E0D6A46B71}" sibTransId="{011B552E-515A-4C41-B810-0D2552861422}"/>
    <dgm:cxn modelId="{11A0AF47-4BCA-470E-92BF-7B388FFB0DE8}" srcId="{50706FFE-8A00-485D-9FF7-8D310692C602}" destId="{3A9B5D84-CB00-4BC9-ADB2-5CF832F36763}" srcOrd="0" destOrd="0" parTransId="{BD57EC4A-052D-4824-8820-064BAC997A9B}" sibTransId="{98E878CF-4A49-4E76-BD23-AE7C5290BAFD}"/>
    <dgm:cxn modelId="{A22BDB9A-90BB-4DA2-8850-00D4F1D3B898}" srcId="{FBA29113-7A70-4E0E-B036-871C49B835F1}" destId="{5D952622-A79E-41E4-BBC2-6212DEFFA91C}" srcOrd="1" destOrd="0" parTransId="{10627A68-BE4B-4A4A-9EC9-4CFEF1E4DF39}" sibTransId="{092BAEF3-D9F2-476B-9A0B-6F14CC814529}"/>
    <dgm:cxn modelId="{BA539253-48E3-447C-8770-C31D10399C4A}" type="presOf" srcId="{50706FFE-8A00-485D-9FF7-8D310692C602}" destId="{78E9A4E4-18A9-4B73-8007-A63A71C71937}" srcOrd="0" destOrd="0" presId="urn:microsoft.com/office/officeart/2005/8/layout/hProcess6"/>
    <dgm:cxn modelId="{31498E67-CEA0-4571-B7AB-26A2113144F6}" type="presOf" srcId="{FBA29113-7A70-4E0E-B036-871C49B835F1}" destId="{8734DFB3-ADD8-4FD2-87D8-1981AA0ADD0B}" srcOrd="0" destOrd="0" presId="urn:microsoft.com/office/officeart/2005/8/layout/hProcess6"/>
    <dgm:cxn modelId="{37A3A996-9723-4BDB-8959-9D9B7799BD9A}" srcId="{A6406C01-7E83-4650-8EF5-394419DCB348}" destId="{E4E9F0D0-FF23-4B59-9B97-973BCBE5DC65}" srcOrd="0" destOrd="0" parTransId="{E9237435-F938-45D4-8BF4-6D5D4DFF850F}" sibTransId="{D32B195A-7CAD-474B-B79C-BE4BB171E742}"/>
    <dgm:cxn modelId="{AE4FA1B2-1FFD-4999-BFB4-0E2A9E4BEBBB}" type="presOf" srcId="{5248D9DA-6444-46F6-8D28-C8BB2253AAD1}" destId="{00D2DC2C-7CA2-4A4B-B66D-3DDCAB7DC8E9}" srcOrd="0" destOrd="0" presId="urn:microsoft.com/office/officeart/2005/8/layout/hProcess6"/>
    <dgm:cxn modelId="{99E34304-5770-4691-A3EE-6A7C8B9ACD53}" type="presOf" srcId="{E4E9F0D0-FF23-4B59-9B97-973BCBE5DC65}" destId="{610B5FFC-C0C9-444C-9F7A-14D1B54F604D}" srcOrd="0" destOrd="0" presId="urn:microsoft.com/office/officeart/2005/8/layout/hProcess6"/>
    <dgm:cxn modelId="{81ACEA16-295B-4802-A889-1DC375F525AB}" type="presOf" srcId="{A6406C01-7E83-4650-8EF5-394419DCB348}" destId="{47DA5750-48DC-4E4F-815D-0B05DBC30DAB}" srcOrd="0" destOrd="0" presId="urn:microsoft.com/office/officeart/2005/8/layout/hProcess6"/>
    <dgm:cxn modelId="{4D956F8D-5727-488A-93AF-F33602655A44}" srcId="{FBA29113-7A70-4E0E-B036-871C49B835F1}" destId="{A6406C01-7E83-4650-8EF5-394419DCB348}" srcOrd="0" destOrd="0" parTransId="{2586B3BB-DA8B-42DF-AC9A-77CE21607FD0}" sibTransId="{7C5B61F0-A4F6-4FCA-B552-36151F31051E}"/>
    <dgm:cxn modelId="{7599CECE-5293-4C57-A979-D096C99254C7}" srcId="{FBA29113-7A70-4E0E-B036-871C49B835F1}" destId="{50706FFE-8A00-485D-9FF7-8D310692C602}" srcOrd="2" destOrd="0" parTransId="{EF44BD91-19A4-424B-BA32-4A5492B6E40B}" sibTransId="{CD03DFF4-D962-46D6-AFFA-2A87FD08403E}"/>
    <dgm:cxn modelId="{019AA969-1A2B-48C0-B7C9-005E817BC2CB}" type="presOf" srcId="{E4E9F0D0-FF23-4B59-9B97-973BCBE5DC65}" destId="{FB705FC1-639E-4064-8E9A-A79870DE5273}" srcOrd="1" destOrd="0" presId="urn:microsoft.com/office/officeart/2005/8/layout/hProcess6"/>
    <dgm:cxn modelId="{F36BB86E-E9BB-4DBF-9DFE-F8050046ED1F}" type="presOf" srcId="{3A9B5D84-CB00-4BC9-ADB2-5CF832F36763}" destId="{4BF699B1-BE15-42D1-9784-AA33CF29870E}" srcOrd="0" destOrd="0" presId="urn:microsoft.com/office/officeart/2005/8/layout/hProcess6"/>
    <dgm:cxn modelId="{D2E26D7D-A939-4166-987B-3E9E5A080266}" type="presOf" srcId="{3A9B5D84-CB00-4BC9-ADB2-5CF832F36763}" destId="{F0925EF4-86E2-4748-BA70-94AAF55AB064}" srcOrd="1" destOrd="0" presId="urn:microsoft.com/office/officeart/2005/8/layout/hProcess6"/>
    <dgm:cxn modelId="{130B0544-2388-4104-A721-8D29E7C77420}" type="presOf" srcId="{5D952622-A79E-41E4-BBC2-6212DEFFA91C}" destId="{EE8733A1-7662-4D0A-B39E-2218596CC81C}" srcOrd="0" destOrd="0" presId="urn:microsoft.com/office/officeart/2005/8/layout/hProcess6"/>
    <dgm:cxn modelId="{E23D729A-C2FC-40CD-8A08-F5EBB66CF80B}" type="presOf" srcId="{5248D9DA-6444-46F6-8D28-C8BB2253AAD1}" destId="{072FB640-0A28-40E8-9C0C-86BAF45C6EF0}" srcOrd="1" destOrd="0" presId="urn:microsoft.com/office/officeart/2005/8/layout/hProcess6"/>
    <dgm:cxn modelId="{FF0D50D3-9477-4407-8F44-B60B9728DED7}" type="presParOf" srcId="{8734DFB3-ADD8-4FD2-87D8-1981AA0ADD0B}" destId="{5C04AEFB-7132-4B28-A7D3-862245070A8D}" srcOrd="0" destOrd="0" presId="urn:microsoft.com/office/officeart/2005/8/layout/hProcess6"/>
    <dgm:cxn modelId="{126CE751-65CF-4E60-902C-2D0B01478834}" type="presParOf" srcId="{5C04AEFB-7132-4B28-A7D3-862245070A8D}" destId="{358F74AC-FC7D-465B-BD12-B6CCC00F3D29}" srcOrd="0" destOrd="0" presId="urn:microsoft.com/office/officeart/2005/8/layout/hProcess6"/>
    <dgm:cxn modelId="{C6915109-771C-43AE-A4C7-A411D8E5978F}" type="presParOf" srcId="{5C04AEFB-7132-4B28-A7D3-862245070A8D}" destId="{610B5FFC-C0C9-444C-9F7A-14D1B54F604D}" srcOrd="1" destOrd="0" presId="urn:microsoft.com/office/officeart/2005/8/layout/hProcess6"/>
    <dgm:cxn modelId="{954FE73F-9595-47D0-9AB9-6EB7EDC39F8E}" type="presParOf" srcId="{5C04AEFB-7132-4B28-A7D3-862245070A8D}" destId="{FB705FC1-639E-4064-8E9A-A79870DE5273}" srcOrd="2" destOrd="0" presId="urn:microsoft.com/office/officeart/2005/8/layout/hProcess6"/>
    <dgm:cxn modelId="{362B7B1C-776A-481A-B10E-B2136C044DB5}" type="presParOf" srcId="{5C04AEFB-7132-4B28-A7D3-862245070A8D}" destId="{47DA5750-48DC-4E4F-815D-0B05DBC30DAB}" srcOrd="3" destOrd="0" presId="urn:microsoft.com/office/officeart/2005/8/layout/hProcess6"/>
    <dgm:cxn modelId="{AB361918-49A4-4458-A6B4-A38162139DB4}" type="presParOf" srcId="{8734DFB3-ADD8-4FD2-87D8-1981AA0ADD0B}" destId="{6319C676-A7DE-4777-9BB4-3B6D30ED3F5C}" srcOrd="1" destOrd="0" presId="urn:microsoft.com/office/officeart/2005/8/layout/hProcess6"/>
    <dgm:cxn modelId="{3E32ED31-FAFA-41FB-A502-0C9269827B55}" type="presParOf" srcId="{8734DFB3-ADD8-4FD2-87D8-1981AA0ADD0B}" destId="{CA708D38-D093-4C16-A955-CF2CAC7F0A99}" srcOrd="2" destOrd="0" presId="urn:microsoft.com/office/officeart/2005/8/layout/hProcess6"/>
    <dgm:cxn modelId="{38B5F8BF-C6A8-4D51-8681-B847070CD1C0}" type="presParOf" srcId="{CA708D38-D093-4C16-A955-CF2CAC7F0A99}" destId="{6F3066E9-E96F-489D-8A4B-6D55FBE389F2}" srcOrd="0" destOrd="0" presId="urn:microsoft.com/office/officeart/2005/8/layout/hProcess6"/>
    <dgm:cxn modelId="{B873A9F4-217E-473A-8D65-14527890AC34}" type="presParOf" srcId="{CA708D38-D093-4C16-A955-CF2CAC7F0A99}" destId="{00D2DC2C-7CA2-4A4B-B66D-3DDCAB7DC8E9}" srcOrd="1" destOrd="0" presId="urn:microsoft.com/office/officeart/2005/8/layout/hProcess6"/>
    <dgm:cxn modelId="{F573A08D-1388-4362-9D10-155655876363}" type="presParOf" srcId="{CA708D38-D093-4C16-A955-CF2CAC7F0A99}" destId="{072FB640-0A28-40E8-9C0C-86BAF45C6EF0}" srcOrd="2" destOrd="0" presId="urn:microsoft.com/office/officeart/2005/8/layout/hProcess6"/>
    <dgm:cxn modelId="{7ADF5CCF-F26A-45B5-9692-98B07AFD46A1}" type="presParOf" srcId="{CA708D38-D093-4C16-A955-CF2CAC7F0A99}" destId="{EE8733A1-7662-4D0A-B39E-2218596CC81C}" srcOrd="3" destOrd="0" presId="urn:microsoft.com/office/officeart/2005/8/layout/hProcess6"/>
    <dgm:cxn modelId="{985C18C8-95A3-4479-821C-610A2BAFFFF3}" type="presParOf" srcId="{8734DFB3-ADD8-4FD2-87D8-1981AA0ADD0B}" destId="{E0D7C734-E391-436F-996C-E60442F50A17}" srcOrd="3" destOrd="0" presId="urn:microsoft.com/office/officeart/2005/8/layout/hProcess6"/>
    <dgm:cxn modelId="{951CD7FA-A9B4-463F-BD0D-452C521FF523}" type="presParOf" srcId="{8734DFB3-ADD8-4FD2-87D8-1981AA0ADD0B}" destId="{E8F3A685-8F9F-4BAC-8C8B-A1DE5AA41F3A}" srcOrd="4" destOrd="0" presId="urn:microsoft.com/office/officeart/2005/8/layout/hProcess6"/>
    <dgm:cxn modelId="{E08D8862-B273-4AA6-9A90-754366CE4945}" type="presParOf" srcId="{E8F3A685-8F9F-4BAC-8C8B-A1DE5AA41F3A}" destId="{84BFA617-6CAF-4DA9-A086-82BCA61093BE}" srcOrd="0" destOrd="0" presId="urn:microsoft.com/office/officeart/2005/8/layout/hProcess6"/>
    <dgm:cxn modelId="{69392B4C-2A7B-41A4-A48C-35E312A6434A}" type="presParOf" srcId="{E8F3A685-8F9F-4BAC-8C8B-A1DE5AA41F3A}" destId="{4BF699B1-BE15-42D1-9784-AA33CF29870E}" srcOrd="1" destOrd="0" presId="urn:microsoft.com/office/officeart/2005/8/layout/hProcess6"/>
    <dgm:cxn modelId="{29F5DEAB-A9C8-47F8-A089-1585C323795A}" type="presParOf" srcId="{E8F3A685-8F9F-4BAC-8C8B-A1DE5AA41F3A}" destId="{F0925EF4-86E2-4748-BA70-94AAF55AB064}" srcOrd="2" destOrd="0" presId="urn:microsoft.com/office/officeart/2005/8/layout/hProcess6"/>
    <dgm:cxn modelId="{E9A57A1B-DDAF-4905-B46C-246DB5E9FB2A}" type="presParOf" srcId="{E8F3A685-8F9F-4BAC-8C8B-A1DE5AA41F3A}" destId="{78E9A4E4-18A9-4B73-8007-A63A71C7193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pt-PT" smtClean="0"/>
              <a:t>29/06/2017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pt-PT" smtClean="0"/>
              <a:t>29/06/2017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82869989-EB00-4EE7-BCB5-25BDC5BB29F8}" type="slidenum">
              <a:rPr lang="en-US" sz="1200" b="0" i="0">
                <a:latin typeface="Arial"/>
                <a:ea typeface="+mn-ea"/>
                <a:cs typeface="+mn-cs"/>
              </a:rPr>
              <a:t>2</a:t>
            </a:fld>
            <a:endParaRPr lang="en-US" sz="1200" b="0" i="0"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498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82869989-EB00-4EE7-BCB5-25BDC5BB29F8}" type="slidenum">
              <a:rPr lang="en-US" sz="1200" b="0" i="0">
                <a:latin typeface="Arial"/>
                <a:ea typeface="+mn-ea"/>
                <a:cs typeface="+mn-cs"/>
              </a:rPr>
              <a:t>3</a:t>
            </a:fld>
            <a:endParaRPr lang="en-US" sz="1200" b="0" i="0"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4883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82869989-EB00-4EE7-BCB5-25BDC5BB29F8}" type="slidenum">
              <a:rPr lang="en-US" sz="1200" b="0" i="0">
                <a:latin typeface="Arial"/>
                <a:ea typeface="+mn-ea"/>
                <a:cs typeface="+mn-cs"/>
              </a:rPr>
              <a:t>4</a:t>
            </a:fld>
            <a:endParaRPr lang="en-US" sz="1200" b="0" i="0"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Conexão Recta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xão Recta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xão Recta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xão Recta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cta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cta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xão Recta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xão Recta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 Recta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xão Recta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 Recta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xão Recta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xão Recta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cta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cta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cta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o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Conexão Recta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xão Recta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exão Recta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exão Recta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xão Recta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o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Conexão Recta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Conexão Recta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Conexão Recta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exão Recta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exão Recta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Conexão Recta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xão Recta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xão Recta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xão Recta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xão Recta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o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Conexão Recta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Conexão Recta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xão Recta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xão Recta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xão Recta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o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Conexão Recta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exão Recta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exão Recta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xão Recta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exão Recta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Conexão Recta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exão Recta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xão Recta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xão Recta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xão Recta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 dirty="0"/>
          </a:p>
        </p:txBody>
      </p:sp>
      <p:cxnSp>
        <p:nvCxnSpPr>
          <p:cNvPr id="58" name="Conexão Recta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Conexão Recta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xão Recta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xão Recta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cta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cta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xão Recta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xão Recta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 Recta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xão Recta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 Recta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xão Recta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xão Recta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cta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cta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cta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cta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o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Conexão Recta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exão Recta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exão Recta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xão Recta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xão Recta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o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Conexão Recta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Conexão Recta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exão Recta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exão Recta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exão Recta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Conexão Recta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xão Recta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xão Recta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xão Recta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xão Recta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Conexão Recta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xão Recta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xão Recta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xão Recta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xão Recta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o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Conexão Recta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exão Recta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xão Recta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exão Recta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exão Recta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Conexão Recta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xão Recta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xão Recta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xão Recta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xão Recta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Conexão Recta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o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Conexão Recta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exão Recta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exão Recta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xão Recta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exão Recta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xão Recta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xão Recta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exão Recta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exão Recta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exão Recta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exão Recta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exão Recta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exão Recta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exão Recta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exão Recta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exão Recta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o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Conexão Recta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xão Recta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xão Recta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xão Recta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xão Recta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o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Conexão Recta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Conexão Recta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Conexão Recta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Conexão Recta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Conexão Recta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Conexão Recta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xão Recta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xão Recta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xão Recta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xão Recta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o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Conexão Recta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Conexão Recta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exão Recta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xão Recta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xão Recta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o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Conexão Recta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Conexão Recta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Conexão Recta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Conexão Recta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Conexão Recta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Conexão Recta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xão Recta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xão Recta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xão Recta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xão Recta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Marcador de Posição da Data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213" name="Marcador de Posição do Rodapé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214" name="Marcador de Posição do Número do Diapositivo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Conexão Recta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cta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cta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xão Recta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xão Recta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 Recta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xão Recta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 Recta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xão Recta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xão Recta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cta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cta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cta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cta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 Recta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xão Recta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o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Conexão Recta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xão Recta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xão Recta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xão Recta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xão Recta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o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Conexão Recta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exão Recta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exão Recta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Conexão Recta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Conexão Recta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Conexão Recta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xão Recta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xão Recta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exão Recta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exão Recta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o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Conexão Recta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xão Recta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xão Recta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exão Recta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exão Recta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o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Conexão Recta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exão Recta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exão Recta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exão Recta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Conexão Recta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Conexão Recta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xão Recta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xão Recta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exão Recta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exão Recta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ângulo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Conexão Recta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Conexão Recta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xão Recta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cta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cta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xão Recta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xão Recta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 Recta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xão Recta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 Recta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xão Recta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xão Recta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cta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cta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cta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cta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 Recta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o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Conexão Recta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exão Recta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xão Recta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xão Recta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xão Recta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o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Conexão Recta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exão Recta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exão Recta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exão Recta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Conexão Recta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Conexão Recta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xão Recta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xão Recta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xão Recta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exão Recta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o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Conexão Recta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xão Recta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xão Recta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xão Recta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exão Recta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o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Conexão Recta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xão Recta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exão Recta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exão Recta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exão Recta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Conexão Recta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xão Recta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xão Recta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xão Recta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exão Recta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ângulo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PT" dirty="0"/>
          </a:p>
        </p:txBody>
      </p:sp>
      <p:cxnSp>
        <p:nvCxnSpPr>
          <p:cNvPr id="59" name="Conexão Recta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o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Conexão Recta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xão Recta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xão Recta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xão Recta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xão Recta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exão Recta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xão Recta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xão Recta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xão Recta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xão Recta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xão Recta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xão Recta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xão Recta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xão Recta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xão Recta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xão Recta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o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Conexão Recta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Conexão Recta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Conexão Recta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Conexão Recta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Conexão Recta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o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Conexão Recta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Conexão Recta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Conexão Recta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Conexão Recta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Conexão Recta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Conexão Recta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Conexão Recta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Conexão Recta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Conexão Recta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Conexão Recta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o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Conexão Recta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exão Recta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onexão Recta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onexão Recta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Conexão Recta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o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Conexão Recta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Conexão Recta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Conexão Recta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Conexão Recta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Conexão Recta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Conexão Recta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Conexão Recta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Conexão Recta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Conexão Recta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Conexão Recta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1B2453-8663-4C69-AF73-9FD7B1DEC5D0}" type="datetime1">
              <a:rPr lang="pt-PT" smtClean="0"/>
              <a:t>29/06/2017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pt-PT" smtClean="0"/>
              <a:pPr/>
              <a:t>‹#›</a:t>
            </a:fld>
            <a:endParaRPr lang="pt-PT" dirty="0"/>
          </a:p>
        </p:txBody>
      </p:sp>
      <p:cxnSp>
        <p:nvCxnSpPr>
          <p:cNvPr id="148" name="Conexão Recta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 defTabSz="914400">
              <a:lnSpc>
                <a:spcPct val="76000"/>
              </a:lnSpc>
              <a:spcBef>
                <a:spcPts val="0"/>
              </a:spcBef>
              <a:buNone/>
            </a:pPr>
            <a:r>
              <a:rPr lang="pt-PT" sz="7200" b="1" i="0" baseline="0" dirty="0">
                <a:solidFill>
                  <a:srgbClr val="2D2E2D"/>
                </a:solidFill>
                <a:latin typeface="Arial"/>
                <a:ea typeface="+mj-ea"/>
                <a:cs typeface="+mj-cs"/>
              </a:rPr>
              <a:t>Gestor de Refeições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pt-PT" sz="2000" b="0" i="0" dirty="0">
                <a:solidFill>
                  <a:srgbClr val="D15A3E"/>
                </a:solidFill>
              </a:rPr>
              <a:t>PAP de Gonçalo Amaro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7316002" y="-1639104"/>
            <a:ext cx="3657600" cy="2194560"/>
          </a:xfrm>
        </p:spPr>
        <p:txBody>
          <a:bodyPr/>
          <a:lstStyle/>
          <a:p>
            <a:r>
              <a:rPr lang="pt-PT" dirty="0"/>
              <a:t>GUI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316002" y="6352337"/>
            <a:ext cx="3657600" cy="2286000"/>
          </a:xfrm>
        </p:spPr>
        <p:txBody>
          <a:bodyPr/>
          <a:lstStyle/>
          <a:p>
            <a:r>
              <a:rPr lang="pt-PT" dirty="0"/>
              <a:t>Onde a magia acontece.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159" y="1913854"/>
            <a:ext cx="3050841" cy="30508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89" y="555456"/>
            <a:ext cx="9796965" cy="579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0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Funcionalides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//Se não funciona, não serve para nada.</a:t>
            </a:r>
          </a:p>
        </p:txBody>
      </p:sp>
    </p:spTree>
    <p:extLst>
      <p:ext uri="{BB962C8B-B14F-4D97-AF65-F5344CB8AC3E}">
        <p14:creationId xmlns:p14="http://schemas.microsoft.com/office/powerpoint/2010/main" val="161403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a solução incorpora?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3484470813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Um leitor de cartões RFID com </a:t>
            </a:r>
            <a:r>
              <a:rPr lang="pt-PT" dirty="0" err="1"/>
              <a:t>SDCard</a:t>
            </a:r>
            <a:r>
              <a:rPr lang="pt-PT" dirty="0"/>
              <a:t> para guardar registos dos cartões que passaram.</a:t>
            </a:r>
            <a:endParaRPr lang="pt-PT" dirty="0">
              <a:cs typeface="Arial"/>
            </a:endParaRPr>
          </a:p>
          <a:p>
            <a:r>
              <a:rPr lang="pt-PT" dirty="0"/>
              <a:t>Um Instalador de programa.</a:t>
            </a:r>
            <a:endParaRPr lang="pt-PT" dirty="0">
              <a:cs typeface="Arial"/>
            </a:endParaRPr>
          </a:p>
          <a:p>
            <a:r>
              <a:rPr lang="pt-PT" dirty="0"/>
              <a:t>E o grande programa.</a:t>
            </a:r>
            <a:r>
              <a:rPr lang="en-US" dirty="0"/>
              <a:t/>
            </a:r>
            <a:br>
              <a:rPr lang="en-US" dirty="0"/>
            </a:br>
            <a:r>
              <a:rPr lang="pt-PT" dirty="0"/>
              <a:t>Que vem com o:</a:t>
            </a:r>
            <a:r>
              <a:rPr lang="en-US" dirty="0"/>
              <a:t/>
            </a:r>
            <a:br>
              <a:rPr lang="en-US" dirty="0"/>
            </a:br>
            <a:r>
              <a:rPr lang="pt-PT" dirty="0"/>
              <a:t>-</a:t>
            </a:r>
            <a:r>
              <a:rPr lang="pt-PT" dirty="0" err="1"/>
              <a:t>Connect</a:t>
            </a:r>
            <a:r>
              <a:rPr lang="pt-PT" dirty="0"/>
              <a:t> (Para receber o Output do </a:t>
            </a:r>
            <a:r>
              <a:rPr lang="pt-PT" dirty="0" err="1"/>
              <a:t>Arduino</a:t>
            </a:r>
            <a:r>
              <a:rPr lang="pt-PT" dirty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pt-PT" dirty="0"/>
              <a:t>-O Registo de Senha;</a:t>
            </a:r>
            <a:r>
              <a:rPr lang="en-US" dirty="0"/>
              <a:t/>
            </a:r>
            <a:br>
              <a:rPr lang="en-US" dirty="0"/>
            </a:br>
            <a:r>
              <a:rPr lang="pt-PT" dirty="0"/>
              <a:t>-Visualizador de Utentes</a:t>
            </a:r>
            <a:endParaRPr lang="pt-PT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599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Requisitos Minimos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137880871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Computador Windows</a:t>
            </a:r>
            <a:endParaRPr lang="pt-PT" dirty="0">
              <a:cs typeface="Arial"/>
            </a:endParaRPr>
          </a:p>
          <a:p>
            <a:r>
              <a:rPr lang="pt-PT" dirty="0"/>
              <a:t>Drivers do </a:t>
            </a:r>
            <a:r>
              <a:rPr lang="pt-PT" dirty="0" err="1"/>
              <a:t>Arduino</a:t>
            </a:r>
            <a:endParaRPr lang="pt-PT" dirty="0" err="1">
              <a:cs typeface="Arial"/>
            </a:endParaRPr>
          </a:p>
          <a:p>
            <a:r>
              <a:rPr lang="pt-PT" dirty="0"/>
              <a:t>Disponibilidade para Aprender a usar</a:t>
            </a:r>
            <a:endParaRPr lang="pt-PT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93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Vamos agora ver a PAP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Obrigado pela vossa atenção.</a:t>
            </a:r>
          </a:p>
        </p:txBody>
      </p:sp>
    </p:spTree>
    <p:extLst>
      <p:ext uri="{BB962C8B-B14F-4D97-AF65-F5344CB8AC3E}">
        <p14:creationId xmlns:p14="http://schemas.microsoft.com/office/powerpoint/2010/main" val="318433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Vídeo de 30 segundos sobre 3 dias...</a:t>
            </a:r>
          </a:p>
        </p:txBody>
      </p:sp>
      <p:pic>
        <p:nvPicPr>
          <p:cNvPr id="5" name="video-149870478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6302" y="189471"/>
            <a:ext cx="5659395" cy="48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pt-PT" sz="3200" b="1" i="0" dirty="0">
                <a:solidFill>
                  <a:srgbClr val="D15A3E"/>
                </a:solidFill>
                <a:latin typeface="Arial"/>
                <a:ea typeface="+mj-ea"/>
                <a:cs typeface="+mj-cs"/>
              </a:rPr>
              <a:t>Agradecimentos Especiais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Professor Boturão Neves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Aluno Carlos Cabrita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A minha mãe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9117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pt-PT" sz="3200" b="1" i="0" dirty="0">
                <a:solidFill>
                  <a:srgbClr val="D15A3E"/>
                </a:solidFill>
                <a:latin typeface="Arial"/>
                <a:ea typeface="+mj-ea"/>
                <a:cs typeface="+mj-cs"/>
              </a:rPr>
              <a:t>Indice Basico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Introdução e Objectivos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Desenvolvimento (e explicação)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Funcionamento e Demonstração</a:t>
            </a: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8223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pt-PT" sz="3200" b="1" i="0" dirty="0">
                <a:solidFill>
                  <a:srgbClr val="D15A3E"/>
                </a:solidFill>
                <a:latin typeface="Arial"/>
                <a:ea typeface="+mj-ea"/>
                <a:cs typeface="+mj-cs"/>
              </a:rPr>
              <a:t>Introdução sobre o GesRef IPE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1348102127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sz="2000" b="0" i="0" dirty="0">
                <a:solidFill>
                  <a:srgbClr val="2D2E2D"/>
                </a:solidFill>
                <a:latin typeface="Arial"/>
              </a:rPr>
              <a:t>É um programa de gestão de Refeições dos Professores e Militares que consiste numa maquina feita com um </a:t>
            </a:r>
            <a:r>
              <a:rPr lang="pt-PT" sz="2000" b="0" i="0" dirty="0" err="1">
                <a:solidFill>
                  <a:srgbClr val="2D2E2D"/>
                </a:solidFill>
                <a:latin typeface="Arial"/>
              </a:rPr>
              <a:t>Arduino</a:t>
            </a:r>
            <a:r>
              <a:rPr lang="pt-PT" sz="2000" b="0" i="0" dirty="0">
                <a:solidFill>
                  <a:srgbClr val="2D2E2D"/>
                </a:solidFill>
                <a:latin typeface="Arial"/>
              </a:rPr>
              <a:t> que lê os RFID-</a:t>
            </a:r>
            <a:r>
              <a:rPr lang="pt-PT" sz="2000" b="0" i="0" dirty="0" err="1">
                <a:solidFill>
                  <a:srgbClr val="2D2E2D"/>
                </a:solidFill>
                <a:latin typeface="Arial"/>
              </a:rPr>
              <a:t>Cards</a:t>
            </a:r>
            <a:r>
              <a:rPr lang="pt-PT" sz="2000" b="0" i="0" dirty="0">
                <a:solidFill>
                  <a:srgbClr val="2D2E2D"/>
                </a:solidFill>
                <a:latin typeface="Arial"/>
              </a:rPr>
              <a:t>, uma base de dados em SQL e uma GUI feita em C# no WPF do Visual </a:t>
            </a:r>
            <a:r>
              <a:rPr lang="pt-PT" sz="2000" b="0" i="0" dirty="0" err="1">
                <a:solidFill>
                  <a:srgbClr val="2D2E2D"/>
                </a:solidFill>
                <a:latin typeface="Arial"/>
              </a:rPr>
              <a:t>Studio</a:t>
            </a:r>
            <a:r>
              <a:rPr lang="pt-PT" sz="2000" b="0" i="0" dirty="0">
                <a:solidFill>
                  <a:srgbClr val="2D2E2D"/>
                </a:solidFill>
                <a:latin typeface="Arial"/>
              </a:rPr>
              <a:t> </a:t>
            </a:r>
            <a:r>
              <a:rPr lang="pt-PT" sz="2000" b="0" i="0" dirty="0" err="1">
                <a:solidFill>
                  <a:srgbClr val="2D2E2D"/>
                </a:solidFill>
                <a:latin typeface="Arial"/>
              </a:rPr>
              <a:t>Community</a:t>
            </a:r>
            <a:r>
              <a:rPr lang="pt-PT" sz="2000" b="0" i="0" dirty="0">
                <a:solidFill>
                  <a:srgbClr val="2D2E2D"/>
                </a:solidFill>
                <a:latin typeface="Arial"/>
              </a:rPr>
              <a:t> 2017</a:t>
            </a:r>
            <a:endParaRPr lang="pt-PT" sz="2000" b="0" i="0" dirty="0">
              <a:solidFill>
                <a:srgbClr val="2D2E2D"/>
              </a:solidFill>
              <a:latin typeface="Arial"/>
              <a:cs typeface="Arial"/>
            </a:endParaRP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dirty="0"/>
              <a:t>É um programa que foi desenvolvido nos últimos 3 dias (esta semana).</a:t>
            </a:r>
            <a:endParaRPr lang="pt-PT" dirty="0">
              <a:cs typeface="Arial"/>
            </a:endParaRPr>
          </a:p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pt-PT" dirty="0"/>
              <a:t>É a razão pela qual entendo o porquê dos </a:t>
            </a:r>
            <a:r>
              <a:rPr lang="pt-PT" dirty="0" err="1"/>
              <a:t>MEMEs</a:t>
            </a:r>
            <a:r>
              <a:rPr lang="pt-PT" dirty="0"/>
              <a:t> internautas sobre Programadores e chávenas de Café...</a:t>
            </a:r>
            <a:endParaRPr lang="pt-PT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pt-PT" sz="3200" b="1" i="0" dirty="0">
                <a:solidFill>
                  <a:srgbClr val="D15A3E"/>
                </a:solidFill>
                <a:latin typeface="Arial"/>
                <a:ea typeface="+mj-ea"/>
                <a:cs typeface="+mj-cs"/>
              </a:rPr>
              <a:t>Objectivo e funcionamento</a:t>
            </a:r>
          </a:p>
        </p:txBody>
      </p:sp>
      <p:graphicFrame>
        <p:nvGraphicFramePr>
          <p:cNvPr id="4" name="Marcador de Posição de Conteúdo 3" descr="Setas de Processo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2260432"/>
              </p:ext>
            </p:extLst>
          </p:nvPr>
        </p:nvGraphicFramePr>
        <p:xfrm>
          <a:off x="1295400" y="1981200"/>
          <a:ext cx="9601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Desenvolvimento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Development = Cabeça.startDor();</a:t>
            </a:r>
          </a:p>
        </p:txBody>
      </p:sp>
    </p:spTree>
    <p:extLst>
      <p:ext uri="{BB962C8B-B14F-4D97-AF65-F5344CB8AC3E}">
        <p14:creationId xmlns:p14="http://schemas.microsoft.com/office/powerpoint/2010/main" val="333048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C#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2766874221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O código está divido em partes, cuja umas correm atrás do conteúdo </a:t>
            </a:r>
            <a:r>
              <a:rPr lang="pt-PT" dirty="0" err="1"/>
              <a:t>grafico</a:t>
            </a:r>
            <a:r>
              <a:rPr lang="pt-PT" dirty="0"/>
              <a:t> e outras controlam o mesmo.</a:t>
            </a:r>
            <a:endParaRPr lang="pt-PT" dirty="0">
              <a:cs typeface="Arial"/>
            </a:endParaRPr>
          </a:p>
          <a:p>
            <a:r>
              <a:rPr lang="pt-PT" dirty="0"/>
              <a:t>O </a:t>
            </a:r>
            <a:r>
              <a:rPr lang="pt-PT" dirty="0" err="1"/>
              <a:t>start.cs</a:t>
            </a:r>
            <a:r>
              <a:rPr lang="pt-PT" dirty="0"/>
              <a:t> é o que escuta do </a:t>
            </a:r>
            <a:r>
              <a:rPr lang="pt-PT" dirty="0" err="1"/>
              <a:t>Arduino</a:t>
            </a:r>
            <a:r>
              <a:rPr lang="pt-PT" dirty="0"/>
              <a:t>, ele escuta a porta COM escolhida e mostra o Output do </a:t>
            </a:r>
            <a:r>
              <a:rPr lang="pt-PT" dirty="0" err="1"/>
              <a:t>arduino</a:t>
            </a:r>
            <a:r>
              <a:rPr lang="pt-PT" dirty="0"/>
              <a:t> (Input no programa gráfico). Ele tem um timer que vai dando as leituras e se houver dados recebidos ele abre o </a:t>
            </a:r>
            <a:r>
              <a:rPr lang="pt-PT" dirty="0" err="1"/>
              <a:t>reservas.cs</a:t>
            </a:r>
            <a:r>
              <a:rPr lang="pt-PT" dirty="0"/>
              <a:t>, que por sua vez irá registar a senha de Almoço (ou Jantar, é alterável). Isto se o cliente tiver saldo.</a:t>
            </a:r>
            <a:endParaRPr lang="pt-PT" dirty="0">
              <a:cs typeface="Arial"/>
            </a:endParaRPr>
          </a:p>
          <a:p>
            <a:r>
              <a:rPr lang="pt-PT" dirty="0"/>
              <a:t>Existe o </a:t>
            </a:r>
            <a:r>
              <a:rPr lang="pt-PT" dirty="0" err="1"/>
              <a:t>utentes.cs</a:t>
            </a:r>
            <a:r>
              <a:rPr lang="pt-PT" dirty="0"/>
              <a:t> que apresenta uma janela com os dados do cliente e as suas respetivas senhas marcadas, NIF e Contacto.</a:t>
            </a:r>
            <a:endParaRPr lang="pt-PT" dirty="0">
              <a:cs typeface="Arial"/>
            </a:endParaRPr>
          </a:p>
          <a:p>
            <a:r>
              <a:rPr lang="pt-PT" dirty="0"/>
              <a:t>Todas estas </a:t>
            </a:r>
            <a:r>
              <a:rPr lang="pt-PT" dirty="0" err="1"/>
              <a:t>Forms</a:t>
            </a:r>
            <a:r>
              <a:rPr lang="pt-PT" dirty="0"/>
              <a:t>/Janelas correm dentro de uma maior que é o MDIParent1.cs (</a:t>
            </a:r>
            <a:r>
              <a:rPr lang="pt-PT" dirty="0" err="1"/>
              <a:t>automatic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) que oferece-lhes um espaço gráfico fechado.</a:t>
            </a:r>
            <a:endParaRPr lang="pt-PT" dirty="0">
              <a:cs typeface="Arial"/>
            </a:endParaRP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PT" dirty="0"/>
              <a:t>Cerca de 550 linhas de codigo.</a:t>
            </a:r>
          </a:p>
        </p:txBody>
      </p:sp>
    </p:spTree>
    <p:extLst>
      <p:ext uri="{BB962C8B-B14F-4D97-AF65-F5344CB8AC3E}">
        <p14:creationId xmlns:p14="http://schemas.microsoft.com/office/powerpoint/2010/main" val="399791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Arduino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1151526418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O </a:t>
            </a:r>
            <a:r>
              <a:rPr lang="pt-PT" dirty="0" err="1"/>
              <a:t>codigo</a:t>
            </a:r>
            <a:r>
              <a:rPr lang="pt-PT" dirty="0"/>
              <a:t> está divido em partes também, facilita a escrita e a organização, porém com filosofia diferente do C# em que está separado por funções em C/C++.</a:t>
            </a:r>
            <a:endParaRPr lang="pt-PT" dirty="0">
              <a:cs typeface="Arial"/>
            </a:endParaRPr>
          </a:p>
          <a:p>
            <a:r>
              <a:rPr lang="pt-PT" dirty="0"/>
              <a:t>Utilizei o hardware do trabalho de um aluno CFS porém não pude utilizar o código dele senão como guia, pois não encontrei as bibliotecas utilizadas pelo sujeito.</a:t>
            </a:r>
            <a:endParaRPr lang="pt-PT" dirty="0">
              <a:cs typeface="Arial"/>
            </a:endParaRPr>
          </a:p>
          <a:p>
            <a:r>
              <a:rPr lang="pt-PT" dirty="0"/>
              <a:t>Sendo a </a:t>
            </a:r>
            <a:r>
              <a:rPr lang="pt-PT" dirty="0" err="1"/>
              <a:t>unica</a:t>
            </a:r>
            <a:r>
              <a:rPr lang="pt-PT" dirty="0"/>
              <a:t> </a:t>
            </a:r>
            <a:r>
              <a:rPr lang="pt-PT" dirty="0" err="1"/>
              <a:t>hipotese</a:t>
            </a:r>
            <a:r>
              <a:rPr lang="pt-PT" dirty="0"/>
              <a:t> escrever o meu </a:t>
            </a:r>
            <a:r>
              <a:rPr lang="pt-PT" dirty="0" err="1"/>
              <a:t>codigo</a:t>
            </a:r>
            <a:r>
              <a:rPr lang="pt-PT" dirty="0"/>
              <a:t>, </a:t>
            </a:r>
            <a:r>
              <a:rPr lang="pt-PT" dirty="0" err="1"/>
              <a:t>popei</a:t>
            </a:r>
            <a:r>
              <a:rPr lang="pt-PT" dirty="0"/>
              <a:t> tempo utilizando partes do dele adaptadas às bibliotecas que eu tinha disponíveis.</a:t>
            </a:r>
            <a:endParaRPr lang="pt-PT" dirty="0">
              <a:cs typeface="Arial"/>
            </a:endParaRPr>
          </a:p>
          <a:p>
            <a:r>
              <a:rPr lang="pt-PT" dirty="0"/>
              <a:t>Tive também de descartar da placa de </a:t>
            </a:r>
            <a:r>
              <a:rPr lang="pt-PT" dirty="0" err="1"/>
              <a:t>ethernet</a:t>
            </a:r>
            <a:r>
              <a:rPr lang="pt-PT" dirty="0"/>
              <a:t> (não fazia falta nem tinha biblioteca) e da conversão hexadecimal, porem tiver de acrescentar dados que serão registados no </a:t>
            </a:r>
            <a:r>
              <a:rPr lang="pt-PT" dirty="0" err="1"/>
              <a:t>SDCard</a:t>
            </a:r>
            <a:r>
              <a:rPr lang="pt-PT" dirty="0"/>
              <a:t> como Data escrita, hora, e numero de vezes que passou hoje (</a:t>
            </a:r>
            <a:r>
              <a:rPr lang="pt-PT" dirty="0" err="1"/>
              <a:t>considerandoo</a:t>
            </a:r>
            <a:r>
              <a:rPr lang="pt-PT" dirty="0"/>
              <a:t> facto que não passa duas seguidas).</a:t>
            </a:r>
            <a:endParaRPr lang="pt-PT" dirty="0">
              <a:cs typeface="Arial"/>
            </a:endParaRPr>
          </a:p>
          <a:p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PT" dirty="0"/>
              <a:t>Cerca de 350 linhas de codigo.</a:t>
            </a:r>
          </a:p>
        </p:txBody>
      </p:sp>
    </p:spTree>
    <p:extLst>
      <p:ext uri="{BB962C8B-B14F-4D97-AF65-F5344CB8AC3E}">
        <p14:creationId xmlns:p14="http://schemas.microsoft.com/office/powerpoint/2010/main" val="110425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Outras coisas...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SQL aqui...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  <p:extLst>
              <p:ext uri="{D42A27DB-BD31-4B8C-83A1-F6EECF244321}">
                <p14:modId xmlns:p14="http://schemas.microsoft.com/office/powerpoint/2010/main" val="666349578"/>
              </p:ext>
            </p:extLst>
          </p:nvPr>
        </p:nvSpPr>
        <p:spPr>
          <a:xfrm>
            <a:off x="1295400" y="2503714"/>
            <a:ext cx="4572000" cy="993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Temos uma DB em SQL com duas </a:t>
            </a:r>
            <a:r>
              <a:rPr lang="pt-PT" dirty="0" err="1"/>
              <a:t>Tables</a:t>
            </a:r>
            <a:r>
              <a:rPr lang="pt-PT" dirty="0"/>
              <a:t>, uma para as senhas e outra para os dados do utente.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PT" dirty="0"/>
              <a:t>...e ali.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  <p:extLst>
              <p:ext uri="{D42A27DB-BD31-4B8C-83A1-F6EECF244321}">
                <p14:modId xmlns:p14="http://schemas.microsoft.com/office/powerpoint/2010/main" val="3003249426"/>
              </p:ext>
            </p:extLst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pt-PT" dirty="0"/>
              <a:t>Temos também um </a:t>
            </a:r>
            <a:r>
              <a:rPr lang="pt-PT" dirty="0" err="1"/>
              <a:t>trigger</a:t>
            </a:r>
            <a:r>
              <a:rPr lang="pt-PT" dirty="0"/>
              <a:t> em SQL que faz a gestão da questão:</a:t>
            </a:r>
            <a:r>
              <a:rPr lang="en-US" dirty="0"/>
              <a:t/>
            </a:r>
            <a:br>
              <a:rPr lang="en-US" dirty="0"/>
            </a:br>
            <a:r>
              <a:rPr lang="pt-PT" dirty="0"/>
              <a:t>“Sem dinheiro não vai comprar.”</a:t>
            </a:r>
          </a:p>
          <a:p>
            <a:r>
              <a:rPr lang="pt-PT" dirty="0"/>
              <a:t>Simples...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Se: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Saldo &lt; Almoço/Jantar: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Então: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MessageBox: Sem saldo;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Senão: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Saldo = Saldo – Almoço/Jantar;</a:t>
            </a:r>
            <a:r>
              <a:rPr lang="pt-PT" dirty="0">
                <a:latin typeface="+mn-ea"/>
                <a:cs typeface="+mn-ea"/>
              </a:rPr>
              <a:t/>
            </a:r>
            <a:br>
              <a:rPr lang="pt-PT" dirty="0">
                <a:latin typeface="+mn-ea"/>
                <a:cs typeface="+mn-ea"/>
              </a:rPr>
            </a:br>
            <a:r>
              <a:rPr lang="pt-PT" dirty="0"/>
              <a:t>NewRow; //Senha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768" y="3721768"/>
            <a:ext cx="1680338" cy="16803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106" y="4147456"/>
            <a:ext cx="1106978" cy="110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17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5EB5FCBB1E5ECD4D83FA6E62BA4F98FF04003B76559807ED7042AFCC9CD6E0E16B7A" ma:contentTypeVersion="56" ma:contentTypeDescription="Create a new document." ma:contentTypeScope="" ma:versionID="1bb8166288bc6583df760821a8465e9a">
  <xsd:schema xmlns:xsd="http://www.w3.org/2001/XMLSchema" xmlns:xs="http://www.w3.org/2001/XMLSchema" xmlns:p="http://schemas.microsoft.com/office/2006/metadata/properties" xmlns:ns2="8289c1ac-6532-4c62-99f0-6d047703163c" targetNamespace="http://schemas.microsoft.com/office/2006/metadata/properties" ma:root="true" ma:fieldsID="72dad6d391a7c203314e0cd163637bed" ns2:_="">
    <xsd:import namespace="8289c1ac-6532-4c62-99f0-6d047703163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89c1ac-6532-4c62-99f0-6d047703163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BlockPublish" ma:index="12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3" nillable="true" ma:displayName="Bug Number" ma:default="" ma:internalName="BugNumber" ma:readOnly="false">
      <xsd:simpleType>
        <xsd:restriction base="dms:Text"/>
      </xsd:simpleType>
    </xsd:element>
    <xsd:element name="CampaignTagsTaxHTField0" ma:index="15" nillable="true" ma:taxonomy="true" ma:internalName="CampaignTagsTaxHTField0" ma:taxonomyFieldName="CampaignTags" ma:displayName="Campaigns" ma:readOnly="false" ma:default="" ma:fieldId="{bdf52740-a1d7-4610-92ff-f21b5e9dc0f6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6" nillable="true" ma:displayName="Client Viewer" ma:default="" ma:internalName="TPClientViewer">
      <xsd:simpleType>
        <xsd:restriction base="dms:Text"/>
      </xsd:simpleType>
    </xsd:element>
    <xsd:element name="ClipArtFilename" ma:index="17" nillable="true" ma:displayName="Clip Art Name" ma:default="" ma:internalName="ClipArtFilename" ma:readOnly="false">
      <xsd:simpleType>
        <xsd:restriction base="dms:Text"/>
      </xsd:simpleType>
    </xsd:element>
    <xsd:element name="TPCommandLine" ma:index="18" nillable="true" ma:displayName="Command Line" ma:default="" ma:internalName="TPCommandLine">
      <xsd:simpleType>
        <xsd:restriction base="dms:Text"/>
      </xsd:simpleType>
    </xsd:element>
    <xsd:element name="TPComponent" ma:index="19" nillable="true" ma:displayName="Component" ma:default="" ma:internalName="TPComponent">
      <xsd:simpleType>
        <xsd:restriction base="dms:Text"/>
      </xsd:simpleType>
    </xsd:element>
    <xsd:element name="ContentItem" ma:index="20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2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5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6" nillable="true" ma:displayName="CSX Submission Market" ma:default="" ma:list="{96D3B97A-7091-4962-A628-1341EA054D1C}" ma:internalName="CSXSubmissionMarket" ma:readOnly="false" ma:showField="MarketName" ma:web="8289c1ac-6532-4c62-99f0-6d047703163c">
      <xsd:simpleType>
        <xsd:restriction base="dms:Lookup"/>
      </xsd:simpleType>
    </xsd:element>
    <xsd:element name="CSXUpdate" ma:index="27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8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29" nillable="true" ma:displayName="Deleted?" ma:default="" ma:internalName="IsDeleted" ma:readOnly="false">
      <xsd:simpleType>
        <xsd:restriction base="dms:Boolean"/>
      </xsd:simpleType>
    </xsd:element>
    <xsd:element name="APDescription" ma:index="30" nillable="true" ma:displayName="Description" ma:default="" ma:internalName="APDescription" ma:readOnly="false">
      <xsd:simpleType>
        <xsd:restriction base="dms:Note"/>
      </xsd:simpleType>
    </xsd:element>
    <xsd:element name="DirectSourceMarket" ma:index="31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2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3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4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5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6" nillable="true" ma:displayName="Editorial Tags" ma:default="" ma:internalName="EditorialTags">
      <xsd:simpleType>
        <xsd:restriction base="dms:Unknown"/>
      </xsd:simpleType>
    </xsd:element>
    <xsd:element name="TPExecutable" ma:index="37" nillable="true" ma:displayName="Executable" ma:default="" ma:internalName="TPExecutable">
      <xsd:simpleType>
        <xsd:restriction base="dms:Text"/>
      </xsd:simpleType>
    </xsd:element>
    <xsd:element name="FeatureTagsTaxHTField0" ma:index="39" nillable="true" ma:taxonomy="true" ma:internalName="FeatureTagsTaxHTField0" ma:taxonomyFieldName="FeatureTags" ma:displayName="Features" ma:readOnly="false" ma:default="" ma:fieldId="{b1724e4d-c2fd-4cce-a4dc-25a6fb8b18d0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0" nillable="true" ma:displayName="Friendly Name" ma:default="" ma:internalName="TPFriendlyName">
      <xsd:simpleType>
        <xsd:restriction base="dms:Text"/>
      </xsd:simpleType>
    </xsd:element>
    <xsd:element name="FriendlyTitle" ma:index="41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2" nillable="true" ma:displayName="Generate Images?" ma:default="true" ma:internalName="PrimaryImageGen">
      <xsd:simpleType>
        <xsd:restriction base="dms:Boolean"/>
      </xsd:simpleType>
    </xsd:element>
    <xsd:element name="HandoffToMSDN" ma:index="43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4" nillable="true" ma:displayName="InProjectListLookup" ma:list="{A3699821-3E8B-4D34-8D50-9149D36CA131}" ma:internalName="InProjectListLookup" ma:readOnly="true" ma:showField="InProjectList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5" nillable="true" ma:displayName="Install Location" ma:default="" ma:internalName="TPInstallLocation">
      <xsd:simpleType>
        <xsd:restriction base="dms:Text"/>
      </xsd:simpleType>
    </xsd:element>
    <xsd:element name="InternalTagsTaxHTField0" ma:index="47" nillable="true" ma:taxonomy="true" ma:internalName="InternalTagsTaxHTField0" ma:taxonomyFieldName="InternalTags" ma:displayName="Internal Tags" ma:readOnly="false" ma:default="" ma:fieldId="{cedb78af-5ed4-499f-9639-632dc4fda4cc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8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49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0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1" nillable="true" ma:displayName="Last Complete Version Lookup" ma:default="" ma:list="{A3699821-3E8B-4D34-8D50-9149D36CA131}" ma:internalName="LastCompleteVersionLookup" ma:readOnly="true" ma:showField="LastCompleteVersion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2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3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4" nillable="true" ma:displayName="Last Preview Attempt Error" ma:default="" ma:list="{A3699821-3E8B-4D34-8D50-9149D36CA131}" ma:internalName="LastPreviewErrorLookup" ma:readOnly="true" ma:showField="LastPreviewError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5" nillable="true" ma:displayName="Last Preview Attempt Result" ma:default="" ma:list="{A3699821-3E8B-4D34-8D50-9149D36CA131}" ma:internalName="LastPreviewResultLookup" ma:readOnly="true" ma:showField="LastPreviewResult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6" nillable="true" ma:displayName="Last Preview Attempted On" ma:default="" ma:list="{A3699821-3E8B-4D34-8D50-9149D36CA131}" ma:internalName="LastPreviewAttemptDateLookup" ma:readOnly="true" ma:showField="LastPreviewAttemptDate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7" nillable="true" ma:displayName="Last Previewed By" ma:default="" ma:list="{A3699821-3E8B-4D34-8D50-9149D36CA131}" ma:internalName="LastPreviewedByLookup" ma:readOnly="true" ma:showField="LastPreviewedBy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8" nillable="true" ma:displayName="Last Previewed Date" ma:default="" ma:list="{A3699821-3E8B-4D34-8D50-9149D36CA131}" ma:internalName="LastPreviewTimeLookup" ma:readOnly="true" ma:showField="LastPreviewTime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59" nillable="true" ma:displayName="Last Previewed Version" ma:default="" ma:list="{A3699821-3E8B-4D34-8D50-9149D36CA131}" ma:internalName="LastPreviewVersionLookup" ma:readOnly="true" ma:showField="LastPreviewVersion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0" nillable="true" ma:displayName="Last Publish Attempt Error" ma:default="" ma:list="{A3699821-3E8B-4D34-8D50-9149D36CA131}" ma:internalName="LastPublishErrorLookup" ma:readOnly="true" ma:showField="LastPublishError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1" nillable="true" ma:displayName="Last Publish Attempt Result" ma:default="" ma:list="{A3699821-3E8B-4D34-8D50-9149D36CA131}" ma:internalName="LastPublishResultLookup" ma:readOnly="true" ma:showField="LastPublishResult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2" nillable="true" ma:displayName="Last Publish Attempted On" ma:default="" ma:list="{A3699821-3E8B-4D34-8D50-9149D36CA131}" ma:internalName="LastPublishAttemptDateLookup" ma:readOnly="true" ma:showField="LastPublishAttemptDate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3" nillable="true" ma:displayName="Last Published By" ma:default="" ma:list="{A3699821-3E8B-4D34-8D50-9149D36CA131}" ma:internalName="LastPublishedByLookup" ma:readOnly="true" ma:showField="LastPublishedBy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4" nillable="true" ma:displayName="Last Published Date" ma:default="" ma:list="{A3699821-3E8B-4D34-8D50-9149D36CA131}" ma:internalName="LastPublishTimeLookup" ma:readOnly="true" ma:showField="LastPublishTime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5" nillable="true" ma:displayName="Last Published Version" ma:default="" ma:list="{A3699821-3E8B-4D34-8D50-9149D36CA131}" ma:internalName="LastPublishVersionLookup" ma:readOnly="true" ma:showField="LastPublishVersion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6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7" nillable="true" ma:displayName="Legacy Data" ma:default="" ma:internalName="LegacyData" ma:readOnly="false">
      <xsd:simpleType>
        <xsd:restriction base="dms:Note"/>
      </xsd:simpleType>
    </xsd:element>
    <xsd:element name="TPLaunchHelpLink" ma:index="68" nillable="true" ma:displayName="Link to Launch Help Topic" ma:default="" ma:internalName="TPLaunchHelpLink">
      <xsd:simpleType>
        <xsd:restriction base="dms:Text"/>
      </xsd:simpleType>
    </xsd:element>
    <xsd:element name="LocComments" ma:index="69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0" nillable="true" ma:displayName="Loc Last Loc Attempt Version" ma:default="" ma:list="{D2B51FE6-7DF0-4C74-A55C-454F0900EEA3}" ma:internalName="LocLastLocAttemptVersionLookup" ma:readOnly="false" ma:showField="LastLocAttemptVersion" ma:web="8289c1ac-6532-4c62-99f0-6d047703163c">
      <xsd:simpleType>
        <xsd:restriction base="dms:Lookup"/>
      </xsd:simpleType>
    </xsd:element>
    <xsd:element name="LocLastLocAttemptVersionTypeLookup" ma:index="71" nillable="true" ma:displayName="Loc Last Loc Attempt Version Type" ma:default="" ma:list="{D2B51FE6-7DF0-4C74-A55C-454F0900EEA3}" ma:internalName="LocLastLocAttemptVersionTypeLookup" ma:readOnly="true" ma:showField="LastLocAttemptVersionType" ma:web="8289c1ac-6532-4c62-99f0-6d047703163c">
      <xsd:simpleType>
        <xsd:restriction base="dms:Lookup"/>
      </xsd:simpleType>
    </xsd:element>
    <xsd:element name="LocManualTestRequired" ma:index="72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3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4" nillable="true" ma:displayName="Loc New Published Version Lookup" ma:default="" ma:list="{D2B51FE6-7DF0-4C74-A55C-454F0900EEA3}" ma:internalName="LocNewPublishedVersionLookup" ma:readOnly="true" ma:showField="NewPublishedVersion" ma:web="8289c1ac-6532-4c62-99f0-6d047703163c">
      <xsd:simpleType>
        <xsd:restriction base="dms:Lookup"/>
      </xsd:simpleType>
    </xsd:element>
    <xsd:element name="LocOverallHandbackStatusLookup" ma:index="75" nillable="true" ma:displayName="Loc Overall Handback Status" ma:default="" ma:list="{D2B51FE6-7DF0-4C74-A55C-454F0900EEA3}" ma:internalName="LocOverallHandbackStatusLookup" ma:readOnly="true" ma:showField="OverallHandbackStatus" ma:web="8289c1ac-6532-4c62-99f0-6d047703163c">
      <xsd:simpleType>
        <xsd:restriction base="dms:Lookup"/>
      </xsd:simpleType>
    </xsd:element>
    <xsd:element name="LocOverallLocStatusLookup" ma:index="76" nillable="true" ma:displayName="Loc Overall Localize Status" ma:default="" ma:list="{D2B51FE6-7DF0-4C74-A55C-454F0900EEA3}" ma:internalName="LocOverallLocStatusLookup" ma:readOnly="true" ma:showField="OverallLocStatus" ma:web="8289c1ac-6532-4c62-99f0-6d047703163c">
      <xsd:simpleType>
        <xsd:restriction base="dms:Lookup"/>
      </xsd:simpleType>
    </xsd:element>
    <xsd:element name="LocOverallPreviewStatusLookup" ma:index="77" nillable="true" ma:displayName="Loc Overall Preview Status" ma:default="" ma:list="{D2B51FE6-7DF0-4C74-A55C-454F0900EEA3}" ma:internalName="LocOverallPreviewStatusLookup" ma:readOnly="true" ma:showField="OverallPreviewStatus" ma:web="8289c1ac-6532-4c62-99f0-6d047703163c">
      <xsd:simpleType>
        <xsd:restriction base="dms:Lookup"/>
      </xsd:simpleType>
    </xsd:element>
    <xsd:element name="LocOverallPublishStatusLookup" ma:index="78" nillable="true" ma:displayName="Loc Overall Publish Status" ma:default="" ma:list="{D2B51FE6-7DF0-4C74-A55C-454F0900EEA3}" ma:internalName="LocOverallPublishStatusLookup" ma:readOnly="true" ma:showField="OverallPublishStatus" ma:web="8289c1ac-6532-4c62-99f0-6d047703163c">
      <xsd:simpleType>
        <xsd:restriction base="dms:Lookup"/>
      </xsd:simpleType>
    </xsd:element>
    <xsd:element name="IntlLocPriority" ma:index="79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0" nillable="true" ma:displayName="Loc Processed For Handoffs" ma:default="" ma:list="{D2B51FE6-7DF0-4C74-A55C-454F0900EEA3}" ma:internalName="LocProcessedForHandoffsLookup" ma:readOnly="true" ma:showField="ProcessedForHandoffs" ma:web="8289c1ac-6532-4c62-99f0-6d047703163c">
      <xsd:simpleType>
        <xsd:restriction base="dms:Lookup"/>
      </xsd:simpleType>
    </xsd:element>
    <xsd:element name="LocProcessedForMarketsLookup" ma:index="81" nillable="true" ma:displayName="Loc Processed For Markets" ma:default="" ma:list="{D2B51FE6-7DF0-4C74-A55C-454F0900EEA3}" ma:internalName="LocProcessedForMarketsLookup" ma:readOnly="true" ma:showField="ProcessedForMarkets" ma:web="8289c1ac-6532-4c62-99f0-6d047703163c">
      <xsd:simpleType>
        <xsd:restriction base="dms:Lookup"/>
      </xsd:simpleType>
    </xsd:element>
    <xsd:element name="LocPublishedDependentAssetsLookup" ma:index="82" nillable="true" ma:displayName="Loc Published Dependent Assets" ma:default="" ma:list="{D2B51FE6-7DF0-4C74-A55C-454F0900EEA3}" ma:internalName="LocPublishedDependentAssetsLookup" ma:readOnly="true" ma:showField="PublishedDependentAssets" ma:web="8289c1ac-6532-4c62-99f0-6d047703163c">
      <xsd:simpleType>
        <xsd:restriction base="dms:Lookup"/>
      </xsd:simpleType>
    </xsd:element>
    <xsd:element name="LocPublishedLinkedAssetsLookup" ma:index="83" nillable="true" ma:displayName="Loc Published Linked Assets" ma:default="" ma:list="{D2B51FE6-7DF0-4C74-A55C-454F0900EEA3}" ma:internalName="LocPublishedLinkedAssetsLookup" ma:readOnly="true" ma:showField="PublishedLinkedAssets" ma:web="8289c1ac-6532-4c62-99f0-6d047703163c">
      <xsd:simpleType>
        <xsd:restriction base="dms:Lookup"/>
      </xsd:simpleType>
    </xsd:element>
    <xsd:element name="LocRecommendedHandoff" ma:index="84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6" nillable="true" ma:taxonomy="true" ma:internalName="LocalizationTagsTaxHTField0" ma:taxonomyFieldName="LocalizationTags" ma:displayName="Localization Tags" ma:readOnly="false" ma:default="" ma:fieldId="{bfba7468-1461-4c33-b276-c6b0f11e56ac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7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8" nillable="true" ma:displayName="Manager" ma:hidden="true" ma:internalName="Manager" ma:readOnly="false">
      <xsd:simpleType>
        <xsd:restriction base="dms:Text"/>
      </xsd:simpleType>
    </xsd:element>
    <xsd:element name="Markets" ma:index="89" nillable="true" ma:displayName="Markets" ma:default="" ma:description="Leave blank to show in all markets" ma:list="{96D3B97A-7091-4962-A628-1341EA054D1C}" ma:internalName="Markets" ma:readOnly="false" ma:showField="MarketName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0" nillable="true" ma:displayName="Milestone" ma:default="" ma:internalName="Milestone" ma:readOnly="false">
      <xsd:simpleType>
        <xsd:restriction base="dms:Unknown"/>
      </xsd:simpleType>
    </xsd:element>
    <xsd:element name="TPNamespace" ma:index="93" nillable="true" ma:displayName="Namespace" ma:default="" ma:internalName="TPNamespace">
      <xsd:simpleType>
        <xsd:restriction base="dms:Text"/>
      </xsd:simpleType>
    </xsd:element>
    <xsd:element name="NumericId" ma:index="94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5" nillable="true" ma:displayName="NumOfRatings" ma:default="" ma:list="{A3699821-3E8B-4D34-8D50-9149D36CA131}" ma:internalName="NumOfRatingsLookup" ma:readOnly="true" ma:showField="NumOfRatings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6" nillable="true" ma:displayName="OOCacheId" ma:internalName="OOCacheId" ma:readOnly="false">
      <xsd:simpleType>
        <xsd:restriction base="dms:Text"/>
      </xsd:simpleType>
    </xsd:element>
    <xsd:element name="OpenTemplate" ma:index="97" nillable="true" ma:displayName="Open Template" ma:default="true" ma:internalName="OpenTemplate">
      <xsd:simpleType>
        <xsd:restriction base="dms:Boolean"/>
      </xsd:simpleType>
    </xsd:element>
    <xsd:element name="OriginAsset" ma:index="98" nillable="true" ma:displayName="Origin Asset" ma:default="" ma:internalName="OriginAsset" ma:readOnly="false">
      <xsd:simpleType>
        <xsd:restriction base="dms:Text"/>
      </xsd:simpleType>
    </xsd:element>
    <xsd:element name="OriginalRelease" ma:index="99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0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1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2" nillable="true" ma:displayName="Parent Asset Id" ma:default="" ma:internalName="ParentAssetId" ma:readOnly="false">
      <xsd:simpleType>
        <xsd:restriction base="dms:Text"/>
      </xsd:simpleType>
    </xsd:element>
    <xsd:element name="PlannedPubDate" ma:index="103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4" nillable="true" ma:displayName="Policheck Words" ma:default="" ma:internalName="PolicheckWords" ma:readOnly="false">
      <xsd:simpleType>
        <xsd:restriction base="dms:Text"/>
      </xsd:simpleType>
    </xsd:element>
    <xsd:element name="BusinessGroup" ma:index="105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6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7" nillable="true" ma:displayName="Provider" ma:default="" ma:internalName="Provider" ma:readOnly="false">
      <xsd:simpleType>
        <xsd:restriction base="dms:Unknown"/>
      </xsd:simpleType>
    </xsd:element>
    <xsd:element name="Providers" ma:index="108" nillable="true" ma:displayName="Providers" ma:default="" ma:internalName="Providers">
      <xsd:simpleType>
        <xsd:restriction base="dms:Unknown"/>
      </xsd:simpleType>
    </xsd:element>
    <xsd:element name="PublishStatusLookup" ma:index="109" nillable="true" ma:displayName="Publish Status" ma:default="" ma:list="{A3699821-3E8B-4D34-8D50-9149D36CA131}" ma:internalName="PublishStatusLookup" ma:readOnly="false" ma:showField="PublishStatus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0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1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2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4" nillable="true" ma:taxonomy="true" ma:internalName="ScenarioTagsTaxHTField0" ma:taxonomyFieldName="ScenarioTags" ma:displayName="Scenarios" ma:readOnly="false" ma:default="" ma:fieldId="{7d04b479-8c6f-495c-aa6e-33bcaa9037bb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6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7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8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19" nillable="true" ma:displayName="Submitter ID" ma:default="" ma:internalName="SubmitterId" ma:readOnly="false">
      <xsd:simpleType>
        <xsd:restriction base="dms:Text"/>
      </xsd:simpleType>
    </xsd:element>
    <xsd:element name="TaxCatchAll" ma:index="120" nillable="true" ma:displayName="Taxonomy Catch All Column" ma:hidden="true" ma:list="{2877ee78-c716-4f0a-ba73-cc9f8391e772}" ma:internalName="TaxCatchAll" ma:showField="CatchAllData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1" nillable="true" ma:displayName="Taxonomy Catch All Column1" ma:hidden="true" ma:list="{2877ee78-c716-4f0a-ba73-cc9f8391e772}" ma:internalName="TaxCatchAllLabel" ma:readOnly="true" ma:showField="CatchAllDataLabel" ma:web="8289c1ac-6532-4c62-99f0-6d04770316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2" nillable="true" ma:displayName="Template Status" ma:default="" ma:internalName="TemplateStatus">
      <xsd:simpleType>
        <xsd:restriction base="dms:Unknown"/>
      </xsd:simpleType>
    </xsd:element>
    <xsd:element name="TemplateTemplateType" ma:index="123" nillable="true" ma:displayName="Template Type" ma:default="" ma:internalName="TemplateTemplateType">
      <xsd:simpleType>
        <xsd:restriction base="dms:Unknown"/>
      </xsd:simpleType>
    </xsd:element>
    <xsd:element name="ThumbnailAssetId" ma:index="124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5" nillable="true" ma:displayName="Times Cloned" ma:default="" ma:internalName="TimesCloned" ma:readOnly="false">
      <xsd:simpleType>
        <xsd:restriction base="dms:Number"/>
      </xsd:simpleType>
    </xsd:element>
    <xsd:element name="TrustLevel" ma:index="127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8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29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0" nillable="true" ma:displayName="UA Notes" ma:default="" ma:internalName="UANotes" ma:readOnly="false">
      <xsd:simpleType>
        <xsd:restriction base="dms:Note"/>
      </xsd:simpleType>
    </xsd:element>
    <xsd:element name="TPAppVersion" ma:index="131" nillable="true" ma:displayName="Version" ma:default="" ma:internalName="TPAppVersion">
      <xsd:simpleType>
        <xsd:restriction base="dms:Text"/>
      </xsd:simpleType>
    </xsd:element>
    <xsd:element name="VoteCount" ma:index="132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index="126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8289c1ac-6532-4c62-99f0-6d047703163c" xsi:nil="true"/>
    <AssetExpire xmlns="8289c1ac-6532-4c62-99f0-6d047703163c">2029-01-01T08:00:00+00:00</AssetExpire>
    <CampaignTagsTaxHTField0 xmlns="8289c1ac-6532-4c62-99f0-6d047703163c">
      <Terms xmlns="http://schemas.microsoft.com/office/infopath/2007/PartnerControls"/>
    </CampaignTagsTaxHTField0>
    <IntlLangReviewDate xmlns="8289c1ac-6532-4c62-99f0-6d047703163c" xsi:nil="true"/>
    <TPFriendlyName xmlns="8289c1ac-6532-4c62-99f0-6d047703163c" xsi:nil="true"/>
    <IntlLangReview xmlns="8289c1ac-6532-4c62-99f0-6d047703163c">false</IntlLangReview>
    <LocLastLocAttemptVersionLookup xmlns="8289c1ac-6532-4c62-99f0-6d047703163c">847684</LocLastLocAttemptVersionLookup>
    <PolicheckWords xmlns="8289c1ac-6532-4c62-99f0-6d047703163c" xsi:nil="true"/>
    <SubmitterId xmlns="8289c1ac-6532-4c62-99f0-6d047703163c" xsi:nil="true"/>
    <AcquiredFrom xmlns="8289c1ac-6532-4c62-99f0-6d047703163c">Internal MS</AcquiredFrom>
    <EditorialStatus xmlns="8289c1ac-6532-4c62-99f0-6d047703163c">Complete</EditorialStatus>
    <Markets xmlns="8289c1ac-6532-4c62-99f0-6d047703163c"/>
    <OriginAsset xmlns="8289c1ac-6532-4c62-99f0-6d047703163c" xsi:nil="true"/>
    <AssetStart xmlns="8289c1ac-6532-4c62-99f0-6d047703163c">2012-07-18T04:03:00+00:00</AssetStart>
    <FriendlyTitle xmlns="8289c1ac-6532-4c62-99f0-6d047703163c" xsi:nil="true"/>
    <MarketSpecific xmlns="8289c1ac-6532-4c62-99f0-6d047703163c">false</MarketSpecific>
    <TPNamespace xmlns="8289c1ac-6532-4c62-99f0-6d047703163c" xsi:nil="true"/>
    <PublishStatusLookup xmlns="8289c1ac-6532-4c62-99f0-6d047703163c">
      <Value>332489</Value>
    </PublishStatusLookup>
    <APAuthor xmlns="8289c1ac-6532-4c62-99f0-6d047703163c">
      <UserInfo>
        <DisplayName>REDMOND\kristaa</DisplayName>
        <AccountId>136</AccountId>
        <AccountType/>
      </UserInfo>
    </APAuthor>
    <TPCommandLine xmlns="8289c1ac-6532-4c62-99f0-6d047703163c" xsi:nil="true"/>
    <IntlLangReviewer xmlns="8289c1ac-6532-4c62-99f0-6d047703163c" xsi:nil="true"/>
    <OpenTemplate xmlns="8289c1ac-6532-4c62-99f0-6d047703163c">true</OpenTemplate>
    <CSXSubmissionDate xmlns="8289c1ac-6532-4c62-99f0-6d047703163c" xsi:nil="true"/>
    <TaxCatchAll xmlns="8289c1ac-6532-4c62-99f0-6d047703163c"/>
    <Manager xmlns="8289c1ac-6532-4c62-99f0-6d047703163c" xsi:nil="true"/>
    <NumericId xmlns="8289c1ac-6532-4c62-99f0-6d047703163c" xsi:nil="true"/>
    <ParentAssetId xmlns="8289c1ac-6532-4c62-99f0-6d047703163c" xsi:nil="true"/>
    <OriginalSourceMarket xmlns="8289c1ac-6532-4c62-99f0-6d047703163c">english</OriginalSourceMarket>
    <ApprovalStatus xmlns="8289c1ac-6532-4c62-99f0-6d047703163c">InProgress</ApprovalStatus>
    <TPComponent xmlns="8289c1ac-6532-4c62-99f0-6d047703163c" xsi:nil="true"/>
    <EditorialTags xmlns="8289c1ac-6532-4c62-99f0-6d047703163c" xsi:nil="true"/>
    <TPExecutable xmlns="8289c1ac-6532-4c62-99f0-6d047703163c" xsi:nil="true"/>
    <TPLaunchHelpLink xmlns="8289c1ac-6532-4c62-99f0-6d047703163c" xsi:nil="true"/>
    <LocComments xmlns="8289c1ac-6532-4c62-99f0-6d047703163c" xsi:nil="true"/>
    <LocRecommendedHandoff xmlns="8289c1ac-6532-4c62-99f0-6d047703163c" xsi:nil="true"/>
    <SourceTitle xmlns="8289c1ac-6532-4c62-99f0-6d047703163c" xsi:nil="true"/>
    <CSXUpdate xmlns="8289c1ac-6532-4c62-99f0-6d047703163c">false</CSXUpdate>
    <IntlLocPriority xmlns="8289c1ac-6532-4c62-99f0-6d047703163c" xsi:nil="true"/>
    <UAProjectedTotalWords xmlns="8289c1ac-6532-4c62-99f0-6d047703163c" xsi:nil="true"/>
    <AssetType xmlns="8289c1ac-6532-4c62-99f0-6d047703163c">TP</AssetType>
    <MachineTranslated xmlns="8289c1ac-6532-4c62-99f0-6d047703163c">false</MachineTranslated>
    <OutputCachingOn xmlns="8289c1ac-6532-4c62-99f0-6d047703163c">false</OutputCachingOn>
    <TemplateStatus xmlns="8289c1ac-6532-4c62-99f0-6d047703163c">Complete</TemplateStatus>
    <IsSearchable xmlns="8289c1ac-6532-4c62-99f0-6d047703163c">true</IsSearchable>
    <ContentItem xmlns="8289c1ac-6532-4c62-99f0-6d047703163c" xsi:nil="true"/>
    <HandoffToMSDN xmlns="8289c1ac-6532-4c62-99f0-6d047703163c" xsi:nil="true"/>
    <ShowIn xmlns="8289c1ac-6532-4c62-99f0-6d047703163c">Show everywhere</ShowIn>
    <ThumbnailAssetId xmlns="8289c1ac-6532-4c62-99f0-6d047703163c" xsi:nil="true"/>
    <UALocComments xmlns="8289c1ac-6532-4c62-99f0-6d047703163c" xsi:nil="true"/>
    <UALocRecommendation xmlns="8289c1ac-6532-4c62-99f0-6d047703163c">Localize</UALocRecommendation>
    <LastModifiedDateTime xmlns="8289c1ac-6532-4c62-99f0-6d047703163c" xsi:nil="true"/>
    <LegacyData xmlns="8289c1ac-6532-4c62-99f0-6d047703163c" xsi:nil="true"/>
    <LocManualTestRequired xmlns="8289c1ac-6532-4c62-99f0-6d047703163c">false</LocManualTestRequired>
    <LocMarketGroupTiers2 xmlns="8289c1ac-6532-4c62-99f0-6d047703163c" xsi:nil="true"/>
    <ClipArtFilename xmlns="8289c1ac-6532-4c62-99f0-6d047703163c" xsi:nil="true"/>
    <TPApplication xmlns="8289c1ac-6532-4c62-99f0-6d047703163c" xsi:nil="true"/>
    <CSXHash xmlns="8289c1ac-6532-4c62-99f0-6d047703163c" xsi:nil="true"/>
    <DirectSourceMarket xmlns="8289c1ac-6532-4c62-99f0-6d047703163c">english</DirectSourceMarket>
    <PrimaryImageGen xmlns="8289c1ac-6532-4c62-99f0-6d047703163c">true</PrimaryImageGen>
    <PlannedPubDate xmlns="8289c1ac-6532-4c62-99f0-6d047703163c" xsi:nil="true"/>
    <CSXSubmissionMarket xmlns="8289c1ac-6532-4c62-99f0-6d047703163c" xsi:nil="true"/>
    <Downloads xmlns="8289c1ac-6532-4c62-99f0-6d047703163c">0</Downloads>
    <ArtSampleDocs xmlns="8289c1ac-6532-4c62-99f0-6d047703163c" xsi:nil="true"/>
    <TrustLevel xmlns="8289c1ac-6532-4c62-99f0-6d047703163c">1 Microsoft Managed Content</TrustLevel>
    <BlockPublish xmlns="8289c1ac-6532-4c62-99f0-6d047703163c">false</BlockPublish>
    <TPLaunchHelpLinkType xmlns="8289c1ac-6532-4c62-99f0-6d047703163c">Template</TPLaunchHelpLinkType>
    <LocalizationTagsTaxHTField0 xmlns="8289c1ac-6532-4c62-99f0-6d047703163c">
      <Terms xmlns="http://schemas.microsoft.com/office/infopath/2007/PartnerControls"/>
    </LocalizationTagsTaxHTField0>
    <BusinessGroup xmlns="8289c1ac-6532-4c62-99f0-6d047703163c" xsi:nil="true"/>
    <Providers xmlns="8289c1ac-6532-4c62-99f0-6d047703163c" xsi:nil="true"/>
    <TemplateTemplateType xmlns="8289c1ac-6532-4c62-99f0-6d047703163c">PowerPoint Presentation Template</TemplateTemplateType>
    <TimesCloned xmlns="8289c1ac-6532-4c62-99f0-6d047703163c" xsi:nil="true"/>
    <TPAppVersion xmlns="8289c1ac-6532-4c62-99f0-6d047703163c" xsi:nil="true"/>
    <VoteCount xmlns="8289c1ac-6532-4c62-99f0-6d047703163c" xsi:nil="true"/>
    <FeatureTagsTaxHTField0 xmlns="8289c1ac-6532-4c62-99f0-6d047703163c">
      <Terms xmlns="http://schemas.microsoft.com/office/infopath/2007/PartnerControls"/>
    </FeatureTagsTaxHTField0>
    <Provider xmlns="8289c1ac-6532-4c62-99f0-6d047703163c" xsi:nil="true"/>
    <UACurrentWords xmlns="8289c1ac-6532-4c62-99f0-6d047703163c" xsi:nil="true"/>
    <AssetId xmlns="8289c1ac-6532-4c62-99f0-6d047703163c">TP103031012</AssetId>
    <TPClientViewer xmlns="8289c1ac-6532-4c62-99f0-6d047703163c" xsi:nil="true"/>
    <DSATActionTaken xmlns="8289c1ac-6532-4c62-99f0-6d047703163c" xsi:nil="true"/>
    <APEditor xmlns="8289c1ac-6532-4c62-99f0-6d047703163c">
      <UserInfo>
        <DisplayName/>
        <AccountId xsi:nil="true"/>
        <AccountType/>
      </UserInfo>
    </APEditor>
    <TPInstallLocation xmlns="8289c1ac-6532-4c62-99f0-6d047703163c" xsi:nil="true"/>
    <OOCacheId xmlns="8289c1ac-6532-4c62-99f0-6d047703163c" xsi:nil="true"/>
    <IsDeleted xmlns="8289c1ac-6532-4c62-99f0-6d047703163c">false</IsDeleted>
    <PublishTargets xmlns="8289c1ac-6532-4c62-99f0-6d047703163c">OfficeOnlineVNext</PublishTargets>
    <ApprovalLog xmlns="8289c1ac-6532-4c62-99f0-6d047703163c" xsi:nil="true"/>
    <BugNumber xmlns="8289c1ac-6532-4c62-99f0-6d047703163c" xsi:nil="true"/>
    <CrawlForDependencies xmlns="8289c1ac-6532-4c62-99f0-6d047703163c">false</CrawlForDependencies>
    <InternalTagsTaxHTField0 xmlns="8289c1ac-6532-4c62-99f0-6d047703163c">
      <Terms xmlns="http://schemas.microsoft.com/office/infopath/2007/PartnerControls"/>
    </InternalTagsTaxHTField0>
    <LastHandOff xmlns="8289c1ac-6532-4c62-99f0-6d047703163c" xsi:nil="true"/>
    <Milestone xmlns="8289c1ac-6532-4c62-99f0-6d047703163c" xsi:nil="true"/>
    <OriginalRelease xmlns="8289c1ac-6532-4c62-99f0-6d047703163c">15</OriginalRelease>
    <RecommendationsModifier xmlns="8289c1ac-6532-4c62-99f0-6d047703163c" xsi:nil="true"/>
    <ScenarioTagsTaxHTField0 xmlns="8289c1ac-6532-4c62-99f0-6d047703163c">
      <Terms xmlns="http://schemas.microsoft.com/office/infopath/2007/PartnerControls"/>
    </ScenarioTagsTaxHTField0>
    <UANotes xmlns="8289c1ac-6532-4c62-99f0-6d047703163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3241F39-ACB4-4978-8E70-85C83D125D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89c1ac-6532-4c62-99f0-6d04770316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928D1E-68BA-412E-B34A-7160A7263FC7}">
  <ds:schemaRefs>
    <ds:schemaRef ds:uri="http://schemas.microsoft.com/office/2006/metadata/properties"/>
    <ds:schemaRef ds:uri="http://schemas.microsoft.com/office/infopath/2007/PartnerControls"/>
    <ds:schemaRef ds:uri="8289c1ac-6532-4c62-99f0-6d047703163c"/>
  </ds:schemaRefs>
</ds:datastoreItem>
</file>

<file path=customXml/itemProps3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tf03031015</Template>
  <TotalTime>0</TotalTime>
  <Words>569</Words>
  <Application>Microsoft Office PowerPoint</Application>
  <PresentationFormat>Widescreen</PresentationFormat>
  <Paragraphs>59</Paragraphs>
  <Slides>15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Diamond Grid 16x9</vt:lpstr>
      <vt:lpstr>Gestor de Refeições</vt:lpstr>
      <vt:lpstr>Agradecimentos Especiais</vt:lpstr>
      <vt:lpstr>Indice Basico</vt:lpstr>
      <vt:lpstr>Introdução sobre o GesRef IPE</vt:lpstr>
      <vt:lpstr>Objectivo e funcionamento</vt:lpstr>
      <vt:lpstr>Desenvolvimento</vt:lpstr>
      <vt:lpstr>C#</vt:lpstr>
      <vt:lpstr>Arduino</vt:lpstr>
      <vt:lpstr>Outras coisas...</vt:lpstr>
      <vt:lpstr>GUI</vt:lpstr>
      <vt:lpstr>Funcionalides</vt:lpstr>
      <vt:lpstr>O que a solução incorpora?</vt:lpstr>
      <vt:lpstr>Requisitos Minimos</vt:lpstr>
      <vt:lpstr>Vamos agora ver a PAP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Gestor de Refeições</dc:title>
  <dc:creator/>
  <cp:lastModifiedBy/>
  <cp:revision>2</cp:revision>
  <dcterms:created xsi:type="dcterms:W3CDTF">2017-06-29T03:59:25Z</dcterms:created>
  <dcterms:modified xsi:type="dcterms:W3CDTF">2017-06-29T05:25:18Z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0x0101005EB5FCBB1E5ECD4D83FA6E62BA4F98FF04003B76559807ED7042AFCC9CD6E0E16B7A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HiddenCategoryTags">
    <vt:lpwstr/>
  </property>
  <property fmtid="{D5CDD505-2E9C-101B-9397-08002B2CF9AE}" pid="9" name="CategoryTags">
    <vt:lpwstr/>
  </property>
  <property fmtid="{D5CDD505-2E9C-101B-9397-08002B2CF9AE}" pid="10" name="LocMarketGroupTiers">
    <vt:lpwstr/>
  </property>
  <property fmtid="{D5CDD505-2E9C-101B-9397-08002B2CF9AE}" pid="11" name="CategoryTagsTaxHTField0">
    <vt:lpwstr/>
  </property>
  <property fmtid="{D5CDD505-2E9C-101B-9397-08002B2CF9AE}" pid="12" name="HiddenCategoryTagsTaxHTField0">
    <vt:lpwstr/>
  </property>
</Properties>
</file>

<file path=docProps/thumbnail.jpeg>
</file>